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264" r:id="rId3"/>
    <p:sldId id="265" r:id="rId4"/>
    <p:sldId id="266" r:id="rId5"/>
    <p:sldId id="267" r:id="rId6"/>
    <p:sldId id="268" r:id="rId7"/>
    <p:sldId id="269" r:id="rId8"/>
    <p:sldId id="270" r:id="rId9"/>
    <p:sldId id="271" r:id="rId10"/>
    <p:sldId id="273" r:id="rId11"/>
    <p:sldId id="274" r:id="rId12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1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31A6296-AB95-45B6-9FDA-021AD86DF24C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4E8E162-5E67-4E58-A143-67D205DF8975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75535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dirty="0" smtClean="0"/>
              <a:t>Let’s </a:t>
            </a:r>
            <a:r>
              <a:rPr lang="en-US" altLang="zh-TW" baseline="0" dirty="0" smtClean="0"/>
              <a:t>take a look at Active contour method </a:t>
            </a:r>
          </a:p>
          <a:p>
            <a:r>
              <a:rPr lang="en-US" altLang="zh-TW" baseline="0" dirty="0" smtClean="0"/>
              <a:t>First draw a contour for initial, and self adapting in their search for </a:t>
            </a:r>
            <a:r>
              <a:rPr lang="en-US" altLang="zh-TW" baseline="0" dirty="0" err="1" smtClean="0"/>
              <a:t>minial</a:t>
            </a:r>
            <a:r>
              <a:rPr lang="en-US" altLang="zh-TW" baseline="0" dirty="0" smtClean="0"/>
              <a:t> energy</a:t>
            </a:r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05F48B-385F-414A-A0A1-FD70A6D212E5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25973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TW" sz="1200" dirty="0" smtClean="0"/>
              <a:t>The </a:t>
            </a:r>
            <a:r>
              <a:rPr lang="en-US" altLang="zh-TW" sz="1200" b="1" dirty="0" smtClean="0"/>
              <a:t>image energy</a:t>
            </a:r>
            <a:r>
              <a:rPr lang="en-US" altLang="zh-TW" sz="1200" dirty="0" smtClean="0"/>
              <a:t> is derived from the image data.</a:t>
            </a:r>
          </a:p>
          <a:p>
            <a:endParaRPr lang="en-US" altLang="zh-TW" sz="1200" dirty="0" smtClean="0"/>
          </a:p>
          <a:p>
            <a:r>
              <a:rPr lang="en-US" altLang="zh-TW" sz="1200" dirty="0" smtClean="0"/>
              <a:t>where  ω is an appropriate weighting function. </a:t>
            </a:r>
          </a:p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05F48B-385F-414A-A0A1-FD70A6D212E5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326970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05F48B-385F-414A-A0A1-FD70A6D212E5}" type="slidenum">
              <a:rPr lang="zh-TW" altLang="en-US" smtClean="0"/>
              <a:t>9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438628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94307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28544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573976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2504696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1918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35283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83586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30313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36207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06503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2707497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C05273-7A37-4D7F-BE33-010AC6DB6521}" type="datetimeFigureOut">
              <a:rPr lang="zh-TW" altLang="en-US" smtClean="0"/>
              <a:t>2019/1/24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F06B22-9D52-4588-A25F-89115DFAF20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05417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73464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20180625_173327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374775" y="1825625"/>
            <a:ext cx="9442450" cy="4351338"/>
          </a:xfrm>
        </p:spPr>
      </p:pic>
    </p:spTree>
    <p:extLst>
      <p:ext uri="{BB962C8B-B14F-4D97-AF65-F5344CB8AC3E}">
        <p14:creationId xmlns:p14="http://schemas.microsoft.com/office/powerpoint/2010/main" val="1058098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conclusion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Pros:</a:t>
            </a:r>
            <a:r>
              <a:rPr lang="en-US" altLang="zh-CN" dirty="0"/>
              <a:t> </a:t>
            </a:r>
            <a:endParaRPr lang="en-US" altLang="zh-CN" dirty="0" smtClean="0"/>
          </a:p>
          <a:p>
            <a:pPr lvl="1"/>
            <a:r>
              <a:rPr lang="en-US" altLang="zh-CN" dirty="0" smtClean="0"/>
              <a:t>Prove </a:t>
            </a:r>
            <a:r>
              <a:rPr lang="en-US" altLang="zh-CN" dirty="0"/>
              <a:t>that snakes is useful for interactive </a:t>
            </a:r>
            <a:r>
              <a:rPr lang="en-US" altLang="zh-CN" dirty="0" err="1" smtClean="0"/>
              <a:t>specitication</a:t>
            </a:r>
            <a:r>
              <a:rPr lang="en-US" altLang="zh-CN" dirty="0" smtClean="0"/>
              <a:t> of </a:t>
            </a:r>
            <a:r>
              <a:rPr lang="en-US" altLang="zh-CN" dirty="0"/>
              <a:t>image contours. </a:t>
            </a:r>
            <a:endParaRPr lang="en-US" altLang="zh-CN" dirty="0" smtClean="0"/>
          </a:p>
          <a:p>
            <a:pPr lvl="1"/>
            <a:endParaRPr lang="en-US" altLang="zh-CN" dirty="0"/>
          </a:p>
          <a:p>
            <a:endParaRPr lang="en-US" altLang="zh-TW" dirty="0" smtClean="0"/>
          </a:p>
          <a:p>
            <a:r>
              <a:rPr lang="en-US" altLang="zh-TW" dirty="0" smtClean="0"/>
              <a:t>Cons:</a:t>
            </a:r>
          </a:p>
          <a:p>
            <a:pPr lvl="1"/>
            <a:r>
              <a:rPr lang="en-US" altLang="zh-TW" dirty="0" smtClean="0"/>
              <a:t>lack of some background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93195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I</a:t>
            </a:r>
            <a:r>
              <a:rPr lang="en-US" altLang="zh-TW" dirty="0" smtClean="0"/>
              <a:t>mplementation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34060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20180625_172056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199" y="365125"/>
            <a:ext cx="9986627" cy="5657988"/>
          </a:xfrm>
        </p:spPr>
      </p:pic>
    </p:spTree>
    <p:extLst>
      <p:ext uri="{BB962C8B-B14F-4D97-AF65-F5344CB8AC3E}">
        <p14:creationId xmlns:p14="http://schemas.microsoft.com/office/powerpoint/2010/main" val="25563120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Our Image energy</a:t>
            </a:r>
            <a:endParaRPr lang="zh-TW" altLang="en-US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9776" y="2122775"/>
            <a:ext cx="8044695" cy="1110876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4829695" y="2122776"/>
            <a:ext cx="1172094" cy="927996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73484" y="3923606"/>
            <a:ext cx="2626090" cy="1463041"/>
          </a:xfrm>
          <a:prstGeom prst="rect">
            <a:avLst/>
          </a:prstGeom>
        </p:spPr>
      </p:pic>
      <p:sp>
        <p:nvSpPr>
          <p:cNvPr id="6" name="向下箭號 5"/>
          <p:cNvSpPr/>
          <p:nvPr/>
        </p:nvSpPr>
        <p:spPr>
          <a:xfrm>
            <a:off x="5087389" y="3233651"/>
            <a:ext cx="382386" cy="523702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/>
          <p:cNvSpPr/>
          <p:nvPr/>
        </p:nvSpPr>
        <p:spPr>
          <a:xfrm>
            <a:off x="7941426" y="2186635"/>
            <a:ext cx="1294014" cy="938950"/>
          </a:xfrm>
          <a:prstGeom prst="rect">
            <a:avLst/>
          </a:prstGeom>
          <a:noFill/>
          <a:ln w="57150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向下箭號 6"/>
          <p:cNvSpPr/>
          <p:nvPr/>
        </p:nvSpPr>
        <p:spPr>
          <a:xfrm>
            <a:off x="8570423" y="3233652"/>
            <a:ext cx="365760" cy="523702"/>
          </a:xfrm>
          <a:prstGeom prst="downArrow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4" name="圖片 1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05563" y="3843352"/>
            <a:ext cx="2810532" cy="1553532"/>
          </a:xfrm>
          <a:prstGeom prst="rect">
            <a:avLst/>
          </a:prstGeom>
        </p:spPr>
      </p:pic>
      <p:sp>
        <p:nvSpPr>
          <p:cNvPr id="15" name="文字方塊 14"/>
          <p:cNvSpPr txBox="1"/>
          <p:nvPr/>
        </p:nvSpPr>
        <p:spPr>
          <a:xfrm>
            <a:off x="4261842" y="5707270"/>
            <a:ext cx="165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Gaussian image</a:t>
            </a:r>
            <a:endParaRPr lang="zh-TW" altLang="en-US" dirty="0"/>
          </a:p>
        </p:txBody>
      </p:sp>
      <p:sp>
        <p:nvSpPr>
          <p:cNvPr id="16" name="文字方塊 15"/>
          <p:cNvSpPr txBox="1"/>
          <p:nvPr/>
        </p:nvSpPr>
        <p:spPr>
          <a:xfrm>
            <a:off x="8247987" y="5707270"/>
            <a:ext cx="1325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Sobel image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257135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Gaussian smoothing</a:t>
            </a:r>
            <a:endParaRPr lang="zh-TW" altLang="en-US" dirty="0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53738"/>
            <a:ext cx="3073862" cy="1729047"/>
          </a:xfrm>
          <a:prstGeom prst="rect">
            <a:avLst/>
          </a:prstGeom>
        </p:spPr>
      </p:pic>
      <p:sp>
        <p:nvSpPr>
          <p:cNvPr id="7" name="向右箭號 6"/>
          <p:cNvSpPr/>
          <p:nvPr/>
        </p:nvSpPr>
        <p:spPr>
          <a:xfrm>
            <a:off x="4952769" y="2610196"/>
            <a:ext cx="1088967" cy="3740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2444" y="1853737"/>
            <a:ext cx="3103558" cy="1729047"/>
          </a:xfrm>
          <a:prstGeom prst="rect">
            <a:avLst/>
          </a:prstGeom>
        </p:spPr>
      </p:pic>
      <p:sp>
        <p:nvSpPr>
          <p:cNvPr id="9" name="文字方塊 8"/>
          <p:cNvSpPr txBox="1"/>
          <p:nvPr/>
        </p:nvSpPr>
        <p:spPr>
          <a:xfrm>
            <a:off x="838201" y="4132960"/>
            <a:ext cx="897081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/>
              <a:t>Gaussian smoothing is used to blur images and remove noise , detail and as a pre-processing stage in image processing algorithms in order to enhance image structures </a:t>
            </a:r>
            <a:endParaRPr lang="zh-TW" altLang="en-US" sz="2800" dirty="0"/>
          </a:p>
        </p:txBody>
      </p:sp>
      <p:sp>
        <p:nvSpPr>
          <p:cNvPr id="11" name="文字方塊 10"/>
          <p:cNvSpPr txBox="1"/>
          <p:nvPr/>
        </p:nvSpPr>
        <p:spPr>
          <a:xfrm>
            <a:off x="7329714" y="1306286"/>
            <a:ext cx="165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Gaussian image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434284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Sobel filter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b="1" dirty="0"/>
              <a:t>Sobel filter</a:t>
            </a:r>
            <a:r>
              <a:rPr lang="en-US" altLang="zh-TW" dirty="0"/>
              <a:t>, is used in </a:t>
            </a:r>
            <a:r>
              <a:rPr lang="en-US" altLang="zh-TW" dirty="0" smtClean="0"/>
              <a:t>image processing</a:t>
            </a:r>
            <a:r>
              <a:rPr lang="en-US" altLang="zh-TW" dirty="0"/>
              <a:t> and </a:t>
            </a:r>
            <a:r>
              <a:rPr lang="en-US" altLang="zh-TW" dirty="0" smtClean="0"/>
              <a:t>particularly </a:t>
            </a:r>
            <a:r>
              <a:rPr lang="en-US" altLang="zh-TW" dirty="0"/>
              <a:t>within </a:t>
            </a:r>
            <a:r>
              <a:rPr lang="en-US" altLang="zh-TW" dirty="0" smtClean="0"/>
              <a:t>edge detection</a:t>
            </a:r>
            <a:r>
              <a:rPr lang="en-US" altLang="zh-TW" dirty="0"/>
              <a:t> algorithms where it creates an image </a:t>
            </a:r>
            <a:r>
              <a:rPr lang="en-US" altLang="zh-TW" dirty="0" err="1"/>
              <a:t>emphasising</a:t>
            </a:r>
            <a:r>
              <a:rPr lang="en-US" altLang="zh-TW" dirty="0"/>
              <a:t> edges</a:t>
            </a:r>
            <a:endParaRPr lang="zh-TW" altLang="en-US" dirty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22683" y="3136769"/>
            <a:ext cx="4198254" cy="2320601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58" y="3136770"/>
            <a:ext cx="4165370" cy="2320601"/>
          </a:xfrm>
          <a:prstGeom prst="rect">
            <a:avLst/>
          </a:prstGeom>
        </p:spPr>
      </p:pic>
      <p:sp>
        <p:nvSpPr>
          <p:cNvPr id="6" name="向右箭號 5"/>
          <p:cNvSpPr/>
          <p:nvPr/>
        </p:nvSpPr>
        <p:spPr>
          <a:xfrm>
            <a:off x="5301112" y="4110032"/>
            <a:ext cx="1088967" cy="3740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/>
          <p:cNvSpPr txBox="1"/>
          <p:nvPr/>
        </p:nvSpPr>
        <p:spPr>
          <a:xfrm>
            <a:off x="1582057" y="5807631"/>
            <a:ext cx="16510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Gaussian image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8178800" y="5791014"/>
            <a:ext cx="1325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Sobel image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1990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Optimization technique</a:t>
            </a:r>
            <a:br>
              <a:rPr lang="en-US" altLang="zh-TW" dirty="0"/>
            </a:br>
            <a:endParaRPr lang="zh-TW" altLang="en-US" dirty="0"/>
          </a:p>
        </p:txBody>
      </p:sp>
      <p:sp>
        <p:nvSpPr>
          <p:cNvPr id="4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1"/>
            <a:r>
              <a:rPr lang="en-US" altLang="zh-TW" sz="3200" dirty="0" smtClean="0"/>
              <a:t>Based </a:t>
            </a:r>
            <a:r>
              <a:rPr lang="en-US" altLang="zh-TW" sz="3200" dirty="0"/>
              <a:t>on a spline</a:t>
            </a:r>
          </a:p>
          <a:p>
            <a:pPr lvl="1"/>
            <a:r>
              <a:rPr lang="en-US" altLang="zh-TW" sz="3200" dirty="0"/>
              <a:t>Minimization the energies of the spline</a:t>
            </a:r>
          </a:p>
          <a:p>
            <a:pPr lvl="1"/>
            <a:r>
              <a:rPr lang="en-US" altLang="zh-TW" sz="3200" dirty="0"/>
              <a:t>Deforms to fit local minima </a:t>
            </a:r>
          </a:p>
          <a:p>
            <a:pPr lvl="1"/>
            <a:r>
              <a:rPr lang="en-US" altLang="zh-TW" sz="3200" dirty="0"/>
              <a:t>Local, not global, so initial location must be provided </a:t>
            </a:r>
          </a:p>
        </p:txBody>
      </p:sp>
    </p:spTree>
    <p:extLst>
      <p:ext uri="{BB962C8B-B14F-4D97-AF65-F5344CB8AC3E}">
        <p14:creationId xmlns:p14="http://schemas.microsoft.com/office/powerpoint/2010/main" val="42322204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A matrix 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 smtClean="0"/>
              <a:t>N = contour length (Number</a:t>
            </a:r>
            <a:r>
              <a:rPr lang="en-US" altLang="zh-TW" dirty="0"/>
              <a:t> of Contour </a:t>
            </a:r>
            <a:r>
              <a:rPr lang="en-US" altLang="zh-TW" dirty="0" smtClean="0"/>
              <a:t>Points)</a:t>
            </a:r>
          </a:p>
          <a:p>
            <a:pPr lvl="1"/>
            <a:r>
              <a:rPr lang="en-US" altLang="zh-TW" dirty="0" smtClean="0"/>
              <a:t>few points to consider =&gt; result bad</a:t>
            </a:r>
          </a:p>
          <a:p>
            <a:pPr lvl="1"/>
            <a:r>
              <a:rPr lang="en-US" altLang="zh-TW" dirty="0" smtClean="0"/>
              <a:t>More points =&gt; Affect the speed of convergence</a:t>
            </a:r>
          </a:p>
          <a:p>
            <a:pPr lvl="1"/>
            <a:endParaRPr lang="en-US" altLang="zh-TW" dirty="0" smtClean="0"/>
          </a:p>
          <a:p>
            <a:r>
              <a:rPr lang="en-US" altLang="zh-TW" dirty="0" smtClean="0"/>
              <a:t>Create A matrix with shape[</a:t>
            </a:r>
            <a:r>
              <a:rPr lang="en-US" altLang="zh-TW" dirty="0" err="1" smtClean="0"/>
              <a:t>NxN</a:t>
            </a:r>
            <a:r>
              <a:rPr lang="en-US" altLang="zh-TW" dirty="0" smtClean="0"/>
              <a:t>]</a:t>
            </a:r>
          </a:p>
          <a:p>
            <a:pPr marL="457200" lvl="1" indent="0">
              <a:buNone/>
            </a:pPr>
            <a:endParaRPr lang="en-US" altLang="zh-TW" dirty="0" smtClean="0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350" y="4219575"/>
            <a:ext cx="4400550" cy="1485900"/>
          </a:xfrm>
          <a:prstGeom prst="rect">
            <a:avLst/>
          </a:prstGeom>
        </p:spPr>
      </p:pic>
      <p:sp>
        <p:nvSpPr>
          <p:cNvPr id="5" name="文字方塊 4"/>
          <p:cNvSpPr txBox="1"/>
          <p:nvPr/>
        </p:nvSpPr>
        <p:spPr>
          <a:xfrm>
            <a:off x="6372225" y="5387221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 smtClean="0"/>
              <a:t>[</a:t>
            </a:r>
            <a:r>
              <a:rPr lang="en-US" altLang="zh-TW" dirty="0" err="1" smtClean="0"/>
              <a:t>NxN</a:t>
            </a:r>
            <a:r>
              <a:rPr lang="en-US" altLang="zh-TW" dirty="0" smtClean="0"/>
              <a:t>]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662688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update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altLang="zh-TW" dirty="0" err="1" smtClean="0"/>
              <a:t>InvA</a:t>
            </a:r>
            <a:r>
              <a:rPr lang="en-US" altLang="zh-TW" dirty="0" smtClean="0"/>
              <a:t> = </a:t>
            </a:r>
            <a:r>
              <a:rPr lang="en-US" altLang="zh-TW" dirty="0"/>
              <a:t> Inverse of </a:t>
            </a:r>
            <a:r>
              <a:rPr lang="en-US" altLang="zh-TW" dirty="0" smtClean="0"/>
              <a:t>A</a:t>
            </a:r>
            <a:r>
              <a:rPr lang="en-US" altLang="zh-TW" dirty="0"/>
              <a:t> Matrix </a:t>
            </a:r>
            <a:endParaRPr lang="en-US" altLang="zh-TW" dirty="0" smtClean="0"/>
          </a:p>
          <a:p>
            <a:endParaRPr lang="en-US" altLang="zh-TW" dirty="0" smtClean="0"/>
          </a:p>
          <a:p>
            <a:r>
              <a:rPr lang="en-US" altLang="zh-TW" dirty="0" err="1" smtClean="0"/>
              <a:t>New_x</a:t>
            </a:r>
            <a:r>
              <a:rPr lang="en-US" altLang="zh-TW" dirty="0" smtClean="0"/>
              <a:t> = </a:t>
            </a:r>
            <a:r>
              <a:rPr lang="en-US" altLang="zh-TW" dirty="0" err="1" smtClean="0"/>
              <a:t>InvA</a:t>
            </a:r>
            <a:r>
              <a:rPr lang="en-US" altLang="zh-TW" dirty="0" smtClean="0"/>
              <a:t> * </a:t>
            </a:r>
            <a:r>
              <a:rPr lang="en-US" altLang="zh-TW" dirty="0" err="1" smtClean="0"/>
              <a:t>Old_x</a:t>
            </a:r>
            <a:r>
              <a:rPr lang="zh-TW" altLang="en-US" dirty="0" smtClean="0"/>
              <a:t> </a:t>
            </a:r>
            <a:r>
              <a:rPr lang="en-US" altLang="zh-TW" dirty="0" smtClean="0"/>
              <a:t> </a:t>
            </a:r>
          </a:p>
          <a:p>
            <a:r>
              <a:rPr lang="en-US" altLang="zh-TW" dirty="0" err="1" smtClean="0"/>
              <a:t>New_y</a:t>
            </a:r>
            <a:r>
              <a:rPr lang="en-US" altLang="zh-TW" dirty="0" smtClean="0"/>
              <a:t> = </a:t>
            </a:r>
            <a:r>
              <a:rPr lang="en-US" altLang="zh-TW" dirty="0" err="1" smtClean="0"/>
              <a:t>InvA</a:t>
            </a:r>
            <a:r>
              <a:rPr lang="en-US" altLang="zh-TW" dirty="0" smtClean="0"/>
              <a:t> * </a:t>
            </a:r>
            <a:r>
              <a:rPr lang="en-US" altLang="zh-TW" dirty="0" err="1" smtClean="0"/>
              <a:t>Old_y</a:t>
            </a:r>
            <a:endParaRPr lang="en-US" altLang="zh-TW" dirty="0" smtClean="0"/>
          </a:p>
          <a:p>
            <a:endParaRPr lang="en-US" altLang="zh-TW" dirty="0"/>
          </a:p>
          <a:p>
            <a:r>
              <a:rPr lang="en-US" altLang="zh-TW" dirty="0" smtClean="0"/>
              <a:t>dx = </a:t>
            </a:r>
            <a:r>
              <a:rPr lang="en-US" altLang="zh-TW" dirty="0" err="1" smtClean="0"/>
              <a:t>max_move</a:t>
            </a:r>
            <a:r>
              <a:rPr lang="en-US" altLang="zh-TW" dirty="0" smtClean="0"/>
              <a:t> * </a:t>
            </a:r>
            <a:r>
              <a:rPr lang="en-US" altLang="zh-TW" dirty="0" err="1" smtClean="0"/>
              <a:t>tanh</a:t>
            </a:r>
            <a:r>
              <a:rPr lang="en-US" altLang="zh-TW" dirty="0" smtClean="0"/>
              <a:t> (</a:t>
            </a:r>
            <a:r>
              <a:rPr lang="en-US" altLang="zh-TW" dirty="0" err="1" smtClean="0"/>
              <a:t>new_x</a:t>
            </a:r>
            <a:r>
              <a:rPr lang="en-US" altLang="zh-TW" dirty="0" smtClean="0"/>
              <a:t> – </a:t>
            </a:r>
            <a:r>
              <a:rPr lang="en-US" altLang="zh-TW" dirty="0" err="1" smtClean="0"/>
              <a:t>old_x</a:t>
            </a:r>
            <a:r>
              <a:rPr lang="en-US" altLang="zh-TW" dirty="0" smtClean="0"/>
              <a:t>)</a:t>
            </a:r>
          </a:p>
          <a:p>
            <a:r>
              <a:rPr lang="en-US" altLang="zh-TW" dirty="0" err="1"/>
              <a:t>d</a:t>
            </a:r>
            <a:r>
              <a:rPr lang="en-US" altLang="zh-TW" dirty="0" err="1" smtClean="0"/>
              <a:t>y</a:t>
            </a:r>
            <a:r>
              <a:rPr lang="en-US" altLang="zh-TW" dirty="0" smtClean="0"/>
              <a:t> = </a:t>
            </a:r>
            <a:r>
              <a:rPr lang="en-US" altLang="zh-TW" dirty="0" err="1" smtClean="0"/>
              <a:t>max_move</a:t>
            </a:r>
            <a:r>
              <a:rPr lang="en-US" altLang="zh-TW" dirty="0" smtClean="0"/>
              <a:t> * </a:t>
            </a:r>
            <a:r>
              <a:rPr lang="en-US" altLang="zh-TW" dirty="0" err="1" smtClean="0"/>
              <a:t>tanh</a:t>
            </a:r>
            <a:r>
              <a:rPr lang="en-US" altLang="zh-TW" dirty="0" smtClean="0"/>
              <a:t> (</a:t>
            </a:r>
            <a:r>
              <a:rPr lang="en-US" altLang="zh-TW" dirty="0" err="1" smtClean="0"/>
              <a:t>new_y</a:t>
            </a:r>
            <a:r>
              <a:rPr lang="en-US" altLang="zh-TW" dirty="0" smtClean="0"/>
              <a:t> – </a:t>
            </a:r>
            <a:r>
              <a:rPr lang="en-US" altLang="zh-TW" dirty="0" err="1" smtClean="0"/>
              <a:t>old_y</a:t>
            </a:r>
            <a:r>
              <a:rPr lang="en-US" altLang="zh-TW" dirty="0" smtClean="0"/>
              <a:t>)</a:t>
            </a:r>
          </a:p>
          <a:p>
            <a:endParaRPr lang="en-US" altLang="zh-TW" dirty="0"/>
          </a:p>
          <a:p>
            <a:r>
              <a:rPr lang="en-US" altLang="zh-TW" dirty="0" err="1" smtClean="0"/>
              <a:t>old_x</a:t>
            </a:r>
            <a:r>
              <a:rPr lang="en-US" altLang="zh-TW" dirty="0" smtClean="0"/>
              <a:t> += dx</a:t>
            </a:r>
          </a:p>
          <a:p>
            <a:r>
              <a:rPr lang="en-US" altLang="zh-TW" dirty="0" err="1"/>
              <a:t>o</a:t>
            </a:r>
            <a:r>
              <a:rPr lang="en-US" altLang="zh-TW" dirty="0" err="1" smtClean="0"/>
              <a:t>ld_y</a:t>
            </a:r>
            <a:r>
              <a:rPr lang="en-US" altLang="zh-TW" dirty="0" smtClean="0"/>
              <a:t> += </a:t>
            </a:r>
            <a:r>
              <a:rPr lang="en-US" altLang="zh-TW" dirty="0" err="1" smtClean="0"/>
              <a:t>dy</a:t>
            </a:r>
            <a:endParaRPr lang="en-US" altLang="zh-TW" dirty="0" smtClean="0"/>
          </a:p>
        </p:txBody>
      </p:sp>
      <p:sp>
        <p:nvSpPr>
          <p:cNvPr id="4" name="文字方塊 3"/>
          <p:cNvSpPr txBox="1"/>
          <p:nvPr/>
        </p:nvSpPr>
        <p:spPr>
          <a:xfrm>
            <a:off x="6413638" y="5136802"/>
            <a:ext cx="735329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 err="1" smtClean="0"/>
              <a:t>Dist</a:t>
            </a:r>
            <a:r>
              <a:rPr lang="en-US" altLang="zh-TW" sz="2400" dirty="0" smtClean="0"/>
              <a:t> = min((new – old), 1) </a:t>
            </a:r>
          </a:p>
          <a:p>
            <a:r>
              <a:rPr lang="en-US" altLang="zh-TW" sz="2400" dirty="0" smtClean="0"/>
              <a:t>stop when </a:t>
            </a:r>
            <a:r>
              <a:rPr lang="en-US" altLang="zh-TW" sz="2400" dirty="0" err="1" smtClean="0"/>
              <a:t>Dist</a:t>
            </a:r>
            <a:r>
              <a:rPr lang="en-US" altLang="zh-TW" sz="2400" dirty="0" smtClean="0"/>
              <a:t> &lt; 0.1  or iteration 2000</a:t>
            </a:r>
            <a:endParaRPr lang="zh-TW" altLang="en-US" sz="2400" dirty="0"/>
          </a:p>
        </p:txBody>
      </p:sp>
      <p:sp>
        <p:nvSpPr>
          <p:cNvPr id="5" name="矩形 4"/>
          <p:cNvSpPr/>
          <p:nvPr/>
        </p:nvSpPr>
        <p:spPr>
          <a:xfrm>
            <a:off x="6344064" y="4857066"/>
            <a:ext cx="5264840" cy="1454834"/>
          </a:xfrm>
          <a:prstGeom prst="rect">
            <a:avLst/>
          </a:prstGeom>
          <a:noFill/>
          <a:ln w="762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7097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170</Words>
  <Application>Microsoft Office PowerPoint</Application>
  <PresentationFormat>寬螢幕</PresentationFormat>
  <Paragraphs>51</Paragraphs>
  <Slides>11</Slides>
  <Notes>3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11</vt:i4>
      </vt:variant>
    </vt:vector>
  </HeadingPairs>
  <TitlesOfParts>
    <vt:vector size="17" baseType="lpstr">
      <vt:lpstr>等线</vt:lpstr>
      <vt:lpstr>新細明體</vt:lpstr>
      <vt:lpstr>Arial</vt:lpstr>
      <vt:lpstr>Calibri</vt:lpstr>
      <vt:lpstr>Calibri Light</vt:lpstr>
      <vt:lpstr>Office 佈景主題</vt:lpstr>
      <vt:lpstr>PowerPoint 簡報</vt:lpstr>
      <vt:lpstr>Implementation</vt:lpstr>
      <vt:lpstr>PowerPoint 簡報</vt:lpstr>
      <vt:lpstr>Our Image energy</vt:lpstr>
      <vt:lpstr>Gaussian smoothing</vt:lpstr>
      <vt:lpstr>Sobel filter</vt:lpstr>
      <vt:lpstr>Optimization technique </vt:lpstr>
      <vt:lpstr>A matrix </vt:lpstr>
      <vt:lpstr>update</vt:lpstr>
      <vt:lpstr>PowerPoint 簡報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Windows 使用者</dc:creator>
  <cp:lastModifiedBy>Windows 使用者</cp:lastModifiedBy>
  <cp:revision>3</cp:revision>
  <dcterms:created xsi:type="dcterms:W3CDTF">2018-06-25T13:45:18Z</dcterms:created>
  <dcterms:modified xsi:type="dcterms:W3CDTF">2019-01-24T03:21:26Z</dcterms:modified>
</cp:coreProperties>
</file>

<file path=docProps/thumbnail.jpeg>
</file>